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21" r:id="rId4"/>
    <p:sldId id="513" r:id="rId5"/>
    <p:sldId id="514" r:id="rId6"/>
    <p:sldId id="512" r:id="rId7"/>
    <p:sldId id="515" r:id="rId8"/>
    <p:sldId id="510" r:id="rId9"/>
    <p:sldId id="511" r:id="rId10"/>
    <p:sldId id="516" r:id="rId11"/>
    <p:sldId id="517"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68" d="100"/>
          <a:sy n="68" d="100"/>
        </p:scale>
        <p:origin x="110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99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Fiori App using Template in BAS</a:t>
            </a:r>
          </a:p>
          <a:p>
            <a:pPr marL="285750" indent="-285750">
              <a:buFont typeface="Arial" panose="020B0604020202020204" pitchFamily="34" charset="0"/>
              <a:buChar char="•"/>
            </a:pPr>
            <a:r>
              <a:rPr lang="it-IT" dirty="0">
                <a:solidFill>
                  <a:srgbClr val="242424"/>
                </a:solidFill>
              </a:rPr>
              <a:t>Creating App in VS code uisng Template</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Add.view.xml</a:t>
            </a:r>
          </a:p>
          <a:p>
            <a:pPr marL="285750" indent="-285750" algn="just">
              <a:buFontTx/>
              <a:buChar char="-"/>
            </a:pPr>
            <a:r>
              <a:rPr lang="en-US" dirty="0"/>
              <a:t>Add.controller.js</a:t>
            </a:r>
          </a:p>
          <a:p>
            <a:pPr marL="285750" indent="-285750" algn="just">
              <a:buFontTx/>
              <a:buChar char="-"/>
            </a:pPr>
            <a:r>
              <a:rPr lang="en-US" dirty="0"/>
              <a:t>manifest.json</a:t>
            </a:r>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4"/>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t>Add.view.xml</a:t>
            </a:r>
          </a:p>
          <a:p>
            <a:pPr marL="285750" indent="-285750" algn="just">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t>Add.view.xml</a:t>
            </a:r>
          </a:p>
          <a:p>
            <a:pPr marL="285750" indent="-285750" algn="just">
              <a:buFontTx/>
              <a:buChar char="-"/>
            </a:pPr>
            <a:r>
              <a:rPr lang="en-US" dirty="0"/>
              <a:t>Add.controller.js</a:t>
            </a:r>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15652</TotalTime>
  <Words>1001</Words>
  <Application>Microsoft Office PowerPoint</Application>
  <PresentationFormat>Widescreen</PresentationFormat>
  <Paragraphs>100</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1113</cp:revision>
  <dcterms:created xsi:type="dcterms:W3CDTF">2016-07-10T03:33:26Z</dcterms:created>
  <dcterms:modified xsi:type="dcterms:W3CDTF">2021-12-23T09:39:17Z</dcterms:modified>
</cp:coreProperties>
</file>